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2" r:id="rId2"/>
    <p:sldId id="256" r:id="rId3"/>
    <p:sldId id="259" r:id="rId4"/>
    <p:sldId id="257" r:id="rId5"/>
    <p:sldId id="258" r:id="rId6"/>
    <p:sldId id="264" r:id="rId7"/>
    <p:sldId id="261" r:id="rId8"/>
    <p:sldId id="263" r:id="rId9"/>
    <p:sldId id="260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88584"/>
  </p:normalViewPr>
  <p:slideViewPr>
    <p:cSldViewPr snapToGrid="0" snapToObjects="1">
      <p:cViewPr>
        <p:scale>
          <a:sx n="175" d="100"/>
          <a:sy n="175" d="100"/>
        </p:scale>
        <p:origin x="129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F884F-13E2-834F-B1D5-F40ED311A1A1}" type="datetimeFigureOut">
              <a:rPr kumimoji="1" lang="ko-KR" altLang="en-US" smtClean="0"/>
              <a:t>2021. 12. 26.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D51E2-A337-064C-98FF-147098121E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46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D51E2-A337-064C-98FF-147098121E7B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260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http://</a:t>
            </a:r>
            <a:r>
              <a:rPr kumimoji="1" lang="en-US" altLang="ko-KR" dirty="0" err="1"/>
              <a:t>channy.creation.net</a:t>
            </a:r>
            <a:r>
              <a:rPr kumimoji="1" lang="en-US" altLang="ko-KR" dirty="0"/>
              <a:t>/blog/1482#comment-805893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D51E2-A337-064C-98FF-147098121E7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150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60D79-D3B3-544C-A461-163A998E2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1EFD49-CC8A-6B4B-9AEB-961A33744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930C0B-12FF-B94A-9F3A-E89C2D0A9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6F3D5-3986-F044-B7CB-3C66619E2252}" type="datetimeFigureOut">
              <a:rPr kumimoji="1" lang="ko-KR" altLang="en-US" smtClean="0"/>
              <a:t>2021. 12. 26.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B9EC16-593A-CE4F-A7BC-326652D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9B7982-3008-CD47-8876-A4BDE5D58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3B0-3DC1-A649-87C7-71AB35E73C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5777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3A941-6509-6F47-AF2A-29F820FCD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1C5C22-8781-D942-B50D-8F0D37463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965AE6-3127-D04E-92B2-5969986EA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6F3D5-3986-F044-B7CB-3C66619E2252}" type="datetimeFigureOut">
              <a:rPr kumimoji="1" lang="ko-KR" altLang="en-US" smtClean="0"/>
              <a:t>2021. 12. 26.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E3F27-26EB-3844-A128-D303B141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A8151-A6BE-214A-A132-718FA3A93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3B0-3DC1-A649-87C7-71AB35E73C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921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19403E-0EEB-C446-9CC0-53C3874B4E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BF90FC-A526-B640-95FA-65924F982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B79A2-2A30-F745-BA81-590BB530D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6F3D5-3986-F044-B7CB-3C66619E2252}" type="datetimeFigureOut">
              <a:rPr kumimoji="1" lang="ko-KR" altLang="en-US" smtClean="0"/>
              <a:t>2021. 12. 26.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ED54EC-185A-994C-BD59-BB1A6BF5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842839-4438-1E46-A3A0-BDD0E5A0D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3B0-3DC1-A649-87C7-71AB35E73C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293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23F6C-8309-9C46-BF0B-742F7F2B0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A9870A-C298-EF49-946D-4C9CF0543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406AC5-4DA7-4A40-83D0-5F7B9D72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6F3D5-3986-F044-B7CB-3C66619E2252}" type="datetimeFigureOut">
              <a:rPr kumimoji="1" lang="ko-KR" altLang="en-US" smtClean="0"/>
              <a:t>2021. 12. 26.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ED8BFC-CA56-2F47-806B-751FC4F5D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59BDB-9C74-5D42-884E-B7DCDB2F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3B0-3DC1-A649-87C7-71AB35E73C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272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C918C-B9DC-4B4C-9300-96063FC59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3C5904-954E-D64C-BEA1-CD67D0AC7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90188-3C6A-B14D-A7CF-1BB7C988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6F3D5-3986-F044-B7CB-3C66619E2252}" type="datetimeFigureOut">
              <a:rPr kumimoji="1" lang="ko-KR" altLang="en-US" smtClean="0"/>
              <a:t>2021. 12. 26.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88E5A1-A8ED-E047-8FB8-51A29477A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17630-0597-9E44-8AC9-6B3B3CAC2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3B0-3DC1-A649-87C7-71AB35E73C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459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29CC0-3AB8-8A4D-8500-1A1EACBC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C7099-7166-C040-B979-8F94CE1D3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46E02D-0CAC-574C-93AD-802D92085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B8359C-C43B-3F45-A617-0E02F7E52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6F3D5-3986-F044-B7CB-3C66619E2252}" type="datetimeFigureOut">
              <a:rPr kumimoji="1" lang="ko-KR" altLang="en-US" smtClean="0"/>
              <a:t>2021. 12. 26.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AD7461-1653-DD42-943F-C4BE47004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A69F13-B5E7-2D4E-93D5-F2F155F8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3B0-3DC1-A649-87C7-71AB35E73C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051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751CB-F590-184B-9411-DA66AA32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3DE4CE-F577-CB43-B981-CA3A8471B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3B0FEE-D9B4-554B-8967-9A01A8331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3831BF-082C-4740-A80B-5C113EC9A3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ED476B-3640-FD42-B138-7F3A011A3C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B43E2E-2441-0944-AA45-DF872CE65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6F3D5-3986-F044-B7CB-3C66619E2252}" type="datetimeFigureOut">
              <a:rPr kumimoji="1" lang="ko-KR" altLang="en-US" smtClean="0"/>
              <a:t>2021. 12. 26.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F30BB1-D78F-E24E-B523-116461AF5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D2F901-0A68-B847-A88A-89F446FE7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3B0-3DC1-A649-87C7-71AB35E73C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062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7F436-880B-864B-94D8-E4F7AD88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56931E-4DBC-5B49-8D78-5159210C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6F3D5-3986-F044-B7CB-3C66619E2252}" type="datetimeFigureOut">
              <a:rPr kumimoji="1" lang="ko-KR" altLang="en-US" smtClean="0"/>
              <a:t>2021. 12. 26.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6077B1-7B16-2141-A9D2-E7B167C5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0D00A2-BDBC-3849-88C0-2DAFDE05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3B0-3DC1-A649-87C7-71AB35E73C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3898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C13428-AC69-5948-B193-4B89FD78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6F3D5-3986-F044-B7CB-3C66619E2252}" type="datetimeFigureOut">
              <a:rPr kumimoji="1" lang="ko-KR" altLang="en-US" smtClean="0"/>
              <a:t>2021. 12. 26.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058AF2-5230-FC49-BDF6-91D53CF8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878A6B-0550-164A-AFAF-6CB32BADC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3B0-3DC1-A649-87C7-71AB35E73C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4048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CEC21-3613-B24C-A359-85CA0E66D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80A774-7B84-4040-B4AA-6B0B1BAE5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D7E789-850C-7146-A4BA-47CB7ABE7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C7921A-7485-E448-96EC-9E2E1121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6F3D5-3986-F044-B7CB-3C66619E2252}" type="datetimeFigureOut">
              <a:rPr kumimoji="1" lang="ko-KR" altLang="en-US" smtClean="0"/>
              <a:t>2021. 12. 26.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25B24A-DC66-F840-9C76-10534007D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0F51D0-B6AE-6A49-85BC-884F209C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3B0-3DC1-A649-87C7-71AB35E73C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4834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35782-808F-8549-A1EC-1324EAB8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88A359-B22B-5A48-8693-CD594CE6FB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F58277-A86D-1A41-B0D0-81368AB75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266AF5-80D4-BA40-9F83-83D2945B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6F3D5-3986-F044-B7CB-3C66619E2252}" type="datetimeFigureOut">
              <a:rPr kumimoji="1" lang="ko-KR" altLang="en-US" smtClean="0"/>
              <a:t>2021. 12. 26.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EE74A1-2C0F-2E4D-9B70-8BA0967C6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1BFBD3-6013-904B-9F85-6D714B88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C33B0-3DC1-A649-87C7-71AB35E73C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4226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1BB0BD-A9F8-3041-988B-E322BA987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53D990-8DE6-634A-839C-FEB7E1B03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EE52B2-8E9E-0548-A3A7-2954FE98E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F3D5-3986-F044-B7CB-3C66619E2252}" type="datetimeFigureOut">
              <a:rPr kumimoji="1" lang="ko-KR" altLang="en-US" smtClean="0"/>
              <a:t>2021. 12. 26.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A8CA70-0B69-9349-98C9-83543A0FE3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F21DCC-D704-884B-A84F-DE13FF50E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C33B0-3DC1-A649-87C7-71AB35E73C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5263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F5C6F0-48D7-6E43-811F-E581AC370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6"/>
          <a:stretch/>
        </p:blipFill>
        <p:spPr>
          <a:xfrm>
            <a:off x="767644" y="1919111"/>
            <a:ext cx="4593323" cy="27488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2120BD-2BB8-0940-8E56-0E864D5D42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62"/>
          <a:stretch/>
        </p:blipFill>
        <p:spPr>
          <a:xfrm>
            <a:off x="5360967" y="1919111"/>
            <a:ext cx="5246902" cy="274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27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BA64D6C5-D3FE-E44B-B4A1-90912D2463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50B73F-82D4-6941-A033-D683B354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81" y="853715"/>
            <a:ext cx="4209010" cy="4515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F31389-B87F-F647-B355-4C4793FCB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691" y="2238157"/>
            <a:ext cx="5300124" cy="174623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9B8C14-E9BF-9745-BA9B-93F78ABE78F5}"/>
              </a:ext>
            </a:extLst>
          </p:cNvPr>
          <p:cNvSpPr/>
          <p:nvPr/>
        </p:nvSpPr>
        <p:spPr>
          <a:xfrm>
            <a:off x="9891785" y="3581400"/>
            <a:ext cx="828465" cy="448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119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7290E64-8F58-9242-994B-1F9EB92C4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890" y="0"/>
            <a:ext cx="3580310" cy="673814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966305-2EA7-6042-B893-67502FB5197A}"/>
              </a:ext>
            </a:extLst>
          </p:cNvPr>
          <p:cNvSpPr/>
          <p:nvPr/>
        </p:nvSpPr>
        <p:spPr>
          <a:xfrm>
            <a:off x="4945676" y="1606385"/>
            <a:ext cx="758438" cy="186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1222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88C35B-8B08-F646-811A-19ECF2EBA4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12169" r="794" b="3703"/>
          <a:stretch/>
        </p:blipFill>
        <p:spPr>
          <a:xfrm>
            <a:off x="2062351" y="863599"/>
            <a:ext cx="8067297" cy="513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3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9DAADA2-DFF1-6D45-AA77-EE182FA0E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96" r="-5363" b="2435"/>
          <a:stretch/>
        </p:blipFill>
        <p:spPr>
          <a:xfrm>
            <a:off x="1694856" y="820057"/>
            <a:ext cx="10344745" cy="56968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F74FF6A-81ED-CF40-9EB1-E6F20AD147F5}"/>
              </a:ext>
            </a:extLst>
          </p:cNvPr>
          <p:cNvSpPr/>
          <p:nvPr/>
        </p:nvSpPr>
        <p:spPr>
          <a:xfrm>
            <a:off x="-2" y="805543"/>
            <a:ext cx="1694858" cy="5711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250AFB-65A5-D649-80E2-47528F46D63A}"/>
              </a:ext>
            </a:extLst>
          </p:cNvPr>
          <p:cNvSpPr/>
          <p:nvPr/>
        </p:nvSpPr>
        <p:spPr>
          <a:xfrm rot="5400000">
            <a:off x="5640614" y="-5640614"/>
            <a:ext cx="910770" cy="12192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0AF484-AE2C-9244-833F-275F5A0D384A}"/>
              </a:ext>
            </a:extLst>
          </p:cNvPr>
          <p:cNvSpPr/>
          <p:nvPr/>
        </p:nvSpPr>
        <p:spPr>
          <a:xfrm rot="5400000">
            <a:off x="5301186" y="675068"/>
            <a:ext cx="881741" cy="114841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D12FC0-8203-E648-B46A-9AFA8284F0B0}"/>
              </a:ext>
            </a:extLst>
          </p:cNvPr>
          <p:cNvSpPr/>
          <p:nvPr/>
        </p:nvSpPr>
        <p:spPr>
          <a:xfrm rot="5400000">
            <a:off x="8203294" y="2869292"/>
            <a:ext cx="6402613" cy="15748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2385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555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347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EAA049-DB3C-624E-A401-83DFEAF74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51" y="0"/>
            <a:ext cx="9161653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A7F701-A997-3A4D-A4F2-27348A38F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845" y="5585791"/>
            <a:ext cx="8968109" cy="117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37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D69AD75-AAA7-7743-B53E-3695D980F5F3}"/>
              </a:ext>
            </a:extLst>
          </p:cNvPr>
          <p:cNvGrpSpPr/>
          <p:nvPr/>
        </p:nvGrpSpPr>
        <p:grpSpPr>
          <a:xfrm>
            <a:off x="444500" y="1370693"/>
            <a:ext cx="11303000" cy="4116614"/>
            <a:chOff x="212271" y="920227"/>
            <a:chExt cx="11303000" cy="411661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2AEF86C-3B47-724C-9137-92E1BB7F5E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569"/>
            <a:stretch/>
          </p:blipFill>
          <p:spPr>
            <a:xfrm>
              <a:off x="212271" y="3037114"/>
              <a:ext cx="11303000" cy="199972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FCFB17-1DD9-A440-A7E8-8F7FE56E9A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844"/>
            <a:stretch/>
          </p:blipFill>
          <p:spPr>
            <a:xfrm>
              <a:off x="212271" y="920227"/>
              <a:ext cx="11303000" cy="2116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6553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42A224-A5C4-3D4B-89C8-7F5D31A0D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650" y="1797050"/>
            <a:ext cx="66167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58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83E3F5-A79B-6843-ABC3-5A41A1A94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53" t="8740" b="-1"/>
          <a:stretch/>
        </p:blipFill>
        <p:spPr>
          <a:xfrm>
            <a:off x="3587931" y="-3008991"/>
            <a:ext cx="4685211" cy="982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7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05C3A6-ACA8-8A42-80BB-42AE3ED5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216" y="-453529"/>
            <a:ext cx="4559304" cy="749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38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780424F-9676-5343-B4E5-B81CED5BC2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A384040D-198D-F642-95A7-1851D6D096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013B96-C571-0545-8868-D9BDBC3F8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518" y="940526"/>
            <a:ext cx="8091694" cy="52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97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D5B270-1690-7040-96ED-0B27FAACB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907" y="1197429"/>
            <a:ext cx="8239386" cy="46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2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E231A6-CE0B-784F-BDE5-73E5759AC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5" b="39048"/>
          <a:stretch/>
        </p:blipFill>
        <p:spPr>
          <a:xfrm>
            <a:off x="2005571" y="1445078"/>
            <a:ext cx="3353329" cy="34491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7EE7594-F93F-614F-9B04-71EA5C50B670}"/>
              </a:ext>
            </a:extLst>
          </p:cNvPr>
          <p:cNvSpPr/>
          <p:nvPr/>
        </p:nvSpPr>
        <p:spPr>
          <a:xfrm>
            <a:off x="4793276" y="2869127"/>
            <a:ext cx="565624" cy="601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31FDEE-A9A5-7D45-8AE8-BB1B8BB61C72}"/>
              </a:ext>
            </a:extLst>
          </p:cNvPr>
          <p:cNvSpPr/>
          <p:nvPr/>
        </p:nvSpPr>
        <p:spPr>
          <a:xfrm>
            <a:off x="3295608" y="3358162"/>
            <a:ext cx="483912" cy="22400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BFC1A6-859B-4B4E-B882-FD7776C88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7" t="1856" r="9391" b="4245"/>
          <a:stretch/>
        </p:blipFill>
        <p:spPr>
          <a:xfrm>
            <a:off x="5625737" y="1566997"/>
            <a:ext cx="3657601" cy="30833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AF71D5-9E33-9D47-9432-82EA1CDD31BC}"/>
              </a:ext>
            </a:extLst>
          </p:cNvPr>
          <p:cNvSpPr/>
          <p:nvPr/>
        </p:nvSpPr>
        <p:spPr>
          <a:xfrm>
            <a:off x="4945676" y="3021527"/>
            <a:ext cx="565624" cy="601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9773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15</Words>
  <Application>Microsoft Macintosh PowerPoint</Application>
  <PresentationFormat>와이드스크린</PresentationFormat>
  <Paragraphs>3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고언약(Eonyak Ko)/회원플랫폼개발팀/11ST</dc:creator>
  <cp:lastModifiedBy>고언약(Eonyak Ko)/회원플랫폼개발팀/11ST</cp:lastModifiedBy>
  <cp:revision>13</cp:revision>
  <dcterms:created xsi:type="dcterms:W3CDTF">2021-11-17T14:46:25Z</dcterms:created>
  <dcterms:modified xsi:type="dcterms:W3CDTF">2021-12-26T10:09:19Z</dcterms:modified>
</cp:coreProperties>
</file>